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SemiBold-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6f8e377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6f8e377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86f8e377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1d2332976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1d2332976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a1d2332976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1d2332976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1d2332976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a1d2332976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1d2332976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1d2332976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a1d2332976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6a8c2b72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6a8c2b72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106a8c2b72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06a8c2b72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06a8c2b72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106a8c2b72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6a8c2b72e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6a8c2b72e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106a8c2b72e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6a8c2b72e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6a8c2b72e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106a8c2b72e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6a8c2b72e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6a8c2b72e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106a8c2b72e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06a8c2b72e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06a8c2b72e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106a8c2b72e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19f411ddc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19f411ddc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919f411ddc_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7a85d6041_0_2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7a85d6041_0_26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77a85d6041_0_26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5675d13e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5675d13e3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85675d13e3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1d23329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1d23329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a1d23329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1d233297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1d2332976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a1d2332976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d233297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1d233297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a1d2332976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1d2332976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1d2332976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a1d2332976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slide" Target="/ppt/slid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400"/>
              <a:t>MO creation</a:t>
            </a:r>
            <a:endParaRPr sz="3700"/>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sz="2000"/>
              <a:t>Odoo version 11</a:t>
            </a:r>
            <a:endParaRPr i="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5 -  Add product details e.g KA46 and qty to produce e.g 36 and save</a:t>
            </a:r>
            <a:endParaRPr/>
          </a:p>
        </p:txBody>
      </p:sp>
      <p:sp>
        <p:nvSpPr>
          <p:cNvPr id="236" name="Google Shape;236;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37" name="Google Shape;237;p28"/>
          <p:cNvPicPr preferRelativeResize="0"/>
          <p:nvPr/>
        </p:nvPicPr>
        <p:blipFill>
          <a:blip r:embed="rId3">
            <a:alphaModFix/>
          </a:blip>
          <a:stretch>
            <a:fillRect/>
          </a:stretch>
        </p:blipFill>
        <p:spPr>
          <a:xfrm>
            <a:off x="152400" y="1027743"/>
            <a:ext cx="11428476" cy="5467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6 - Scroll down and add followers</a:t>
            </a:r>
            <a:endParaRPr/>
          </a:p>
        </p:txBody>
      </p:sp>
      <p:sp>
        <p:nvSpPr>
          <p:cNvPr id="244" name="Google Shape;244;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45" name="Google Shape;245;p29"/>
          <p:cNvPicPr preferRelativeResize="0"/>
          <p:nvPr/>
        </p:nvPicPr>
        <p:blipFill>
          <a:blip r:embed="rId3">
            <a:alphaModFix/>
          </a:blip>
          <a:stretch>
            <a:fillRect/>
          </a:stretch>
        </p:blipFill>
        <p:spPr>
          <a:xfrm>
            <a:off x="152400" y="1027743"/>
            <a:ext cx="11428477" cy="54289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7</a:t>
            </a:r>
            <a:endParaRPr/>
          </a:p>
        </p:txBody>
      </p:sp>
      <p:sp>
        <p:nvSpPr>
          <p:cNvPr id="252" name="Google Shape;252;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53" name="Google Shape;253;p30"/>
          <p:cNvPicPr preferRelativeResize="0"/>
          <p:nvPr/>
        </p:nvPicPr>
        <p:blipFill>
          <a:blip r:embed="rId3">
            <a:alphaModFix/>
          </a:blip>
          <a:stretch>
            <a:fillRect/>
          </a:stretch>
        </p:blipFill>
        <p:spPr>
          <a:xfrm>
            <a:off x="152400" y="1027743"/>
            <a:ext cx="11428475" cy="54799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Processing MO</a:t>
            </a:r>
            <a:endParaRPr/>
          </a:p>
        </p:txBody>
      </p:sp>
      <p:sp>
        <p:nvSpPr>
          <p:cNvPr id="260" name="Google Shape;260;p31"/>
          <p:cNvSpPr txBox="1"/>
          <p:nvPr>
            <p:ph idx="1" type="subTitle"/>
          </p:nvPr>
        </p:nvSpPr>
        <p:spPr>
          <a:xfrm>
            <a:off x="6633525" y="1332475"/>
            <a:ext cx="5178300" cy="3220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Click plan</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Plan: It will create  individual work orders click on them you will see the work orders</a:t>
            </a:r>
            <a:endParaRPr sz="1200">
              <a:latin typeface="Liberation Serif"/>
              <a:ea typeface="Liberation Serif"/>
              <a:cs typeface="Liberation Serif"/>
              <a:sym typeface="Liberation Serif"/>
            </a:endParaRPr>
          </a:p>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End users will log in and see work orders at their respective work centers</a:t>
            </a:r>
            <a:endParaRPr sz="1200">
              <a:latin typeface="Liberation Serif"/>
              <a:ea typeface="Liberation Serif"/>
              <a:cs typeface="Liberation Serif"/>
              <a:sym typeface="Liberation Serif"/>
            </a:endParaRPr>
          </a:p>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if green then the work order is s in process, the first one will be green and in the state of ready to process while all other work orders will be in state of pending </a:t>
            </a:r>
            <a:endParaRPr/>
          </a:p>
        </p:txBody>
      </p:sp>
      <p:sp>
        <p:nvSpPr>
          <p:cNvPr id="261" name="Google Shape;261;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62" name="Google Shape;262;p31"/>
          <p:cNvPicPr preferRelativeResize="0"/>
          <p:nvPr/>
        </p:nvPicPr>
        <p:blipFill>
          <a:blip r:embed="rId3">
            <a:alphaModFix/>
          </a:blip>
          <a:stretch>
            <a:fillRect/>
          </a:stretch>
        </p:blipFill>
        <p:spPr>
          <a:xfrm>
            <a:off x="458725" y="1332475"/>
            <a:ext cx="6124575" cy="308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idx="1" type="subTitle"/>
          </p:nvPr>
        </p:nvSpPr>
        <p:spPr>
          <a:xfrm>
            <a:off x="7082899" y="2487674"/>
            <a:ext cx="4650300" cy="36966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Open the work order , you see worksheet , you can zoom in the sheet, move page to page it has set of instructions for the process at the work center,</a:t>
            </a:r>
            <a:endParaRPr sz="1200">
              <a:latin typeface="Liberation Serif"/>
              <a:ea typeface="Liberation Serif"/>
              <a:cs typeface="Liberation Serif"/>
              <a:sym typeface="Liberation Serif"/>
            </a:endParaRPr>
          </a:p>
          <a:p>
            <a:pPr indent="0" lvl="0" marL="0" rtl="0" algn="l">
              <a:spcBef>
                <a:spcPts val="1000"/>
              </a:spcBef>
              <a:spcAft>
                <a:spcPts val="0"/>
              </a:spcAft>
              <a:buNone/>
            </a:pPr>
            <a:r>
              <a:t/>
            </a:r>
            <a:endParaRPr/>
          </a:p>
        </p:txBody>
      </p:sp>
      <p:sp>
        <p:nvSpPr>
          <p:cNvPr id="269" name="Google Shape;269;p3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70" name="Google Shape;270;p32"/>
          <p:cNvPicPr preferRelativeResize="0"/>
          <p:nvPr/>
        </p:nvPicPr>
        <p:blipFill>
          <a:blip r:embed="rId3">
            <a:alphaModFix/>
          </a:blip>
          <a:stretch>
            <a:fillRect/>
          </a:stretch>
        </p:blipFill>
        <p:spPr>
          <a:xfrm>
            <a:off x="815725" y="2487675"/>
            <a:ext cx="6124575" cy="299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3"/>
          <p:cNvSpPr txBox="1"/>
          <p:nvPr>
            <p:ph idx="1" type="subTitle"/>
          </p:nvPr>
        </p:nvSpPr>
        <p:spPr>
          <a:xfrm>
            <a:off x="6287674" y="1332475"/>
            <a:ext cx="54456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Open the work order , you see worksheet , you can zoom in the sheet, move page to page it has set of instructions for the process at the work center,</a:t>
            </a:r>
            <a:endParaRPr/>
          </a:p>
        </p:txBody>
      </p:sp>
      <p:sp>
        <p:nvSpPr>
          <p:cNvPr id="278" name="Google Shape;278;p3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79" name="Google Shape;279;p33"/>
          <p:cNvPicPr preferRelativeResize="0"/>
          <p:nvPr/>
        </p:nvPicPr>
        <p:blipFill>
          <a:blip r:embed="rId3">
            <a:alphaModFix/>
          </a:blip>
          <a:stretch>
            <a:fillRect/>
          </a:stretch>
        </p:blipFill>
        <p:spPr>
          <a:xfrm>
            <a:off x="163100" y="1332475"/>
            <a:ext cx="6124575" cy="302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4"/>
          <p:cNvSpPr txBox="1"/>
          <p:nvPr>
            <p:ph idx="1" type="subTitle"/>
          </p:nvPr>
        </p:nvSpPr>
        <p:spPr>
          <a:xfrm>
            <a:off x="6583299" y="1332475"/>
            <a:ext cx="51501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Hit Process, you can pause eg go on lunch as manager you can see time entries logged by the system you can see logged in user</a:t>
            </a:r>
            <a:endParaRPr sz="1200">
              <a:latin typeface="Liberation Serif"/>
              <a:ea typeface="Liberation Serif"/>
              <a:cs typeface="Liberation Serif"/>
              <a:sym typeface="Liberation Serif"/>
            </a:endParaRPr>
          </a:p>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At any time you can block it will freeze the work at the work station , maybe because of  failure of an operation </a:t>
            </a:r>
            <a:endParaRPr/>
          </a:p>
        </p:txBody>
      </p:sp>
      <p:sp>
        <p:nvSpPr>
          <p:cNvPr id="287" name="Google Shape;287;p3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88" name="Google Shape;288;p34"/>
          <p:cNvPicPr preferRelativeResize="0"/>
          <p:nvPr/>
        </p:nvPicPr>
        <p:blipFill>
          <a:blip r:embed="rId3">
            <a:alphaModFix/>
          </a:blip>
          <a:stretch>
            <a:fillRect/>
          </a:stretch>
        </p:blipFill>
        <p:spPr>
          <a:xfrm>
            <a:off x="458725" y="1332475"/>
            <a:ext cx="6124575" cy="300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5"/>
          <p:cNvSpPr txBox="1"/>
          <p:nvPr>
            <p:ph idx="1" type="subTitle"/>
          </p:nvPr>
        </p:nvSpPr>
        <p:spPr>
          <a:xfrm>
            <a:off x="6583299" y="1284575"/>
            <a:ext cx="5150100" cy="4899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Mark as done the work order to finish the work order </a:t>
            </a:r>
            <a:endParaRPr/>
          </a:p>
        </p:txBody>
      </p:sp>
      <p:sp>
        <p:nvSpPr>
          <p:cNvPr id="296" name="Google Shape;296;p3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97" name="Google Shape;297;p35"/>
          <p:cNvPicPr preferRelativeResize="0"/>
          <p:nvPr/>
        </p:nvPicPr>
        <p:blipFill>
          <a:blip r:embed="rId3">
            <a:alphaModFix/>
          </a:blip>
          <a:stretch>
            <a:fillRect/>
          </a:stretch>
        </p:blipFill>
        <p:spPr>
          <a:xfrm>
            <a:off x="458725" y="1332475"/>
            <a:ext cx="6124575" cy="305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6"/>
          <p:cNvSpPr txBox="1"/>
          <p:nvPr>
            <p:ph idx="1" type="subTitle"/>
          </p:nvPr>
        </p:nvSpPr>
        <p:spPr>
          <a:xfrm>
            <a:off x="6833324" y="1332475"/>
            <a:ext cx="4899900" cy="48519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200">
                <a:latin typeface="Liberation Serif"/>
                <a:ea typeface="Liberation Serif"/>
                <a:cs typeface="Liberation Serif"/>
                <a:sym typeface="Liberation Serif"/>
              </a:rPr>
              <a:t>After marking as Done all work orders, go back to original manufacturing order, showing state as ‘in progress’ Open it and click ‘Mark as Done’</a:t>
            </a:r>
            <a:endParaRPr/>
          </a:p>
        </p:txBody>
      </p:sp>
      <p:sp>
        <p:nvSpPr>
          <p:cNvPr id="305" name="Google Shape;305;p3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06" name="Google Shape;306;p36"/>
          <p:cNvPicPr preferRelativeResize="0"/>
          <p:nvPr/>
        </p:nvPicPr>
        <p:blipFill>
          <a:blip r:embed="rId3">
            <a:alphaModFix/>
          </a:blip>
          <a:stretch>
            <a:fillRect/>
          </a:stretch>
        </p:blipFill>
        <p:spPr>
          <a:xfrm>
            <a:off x="708750" y="1332475"/>
            <a:ext cx="6124575" cy="304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2" name="Google Shape;312;p37"/>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Revision History</a:t>
            </a:r>
            <a:endParaRPr/>
          </a:p>
        </p:txBody>
      </p:sp>
      <p:sp>
        <p:nvSpPr>
          <p:cNvPr id="174" name="Google Shape;174;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5" name="Google Shape;175;p20"/>
          <p:cNvSpPr txBox="1"/>
          <p:nvPr/>
        </p:nvSpPr>
        <p:spPr>
          <a:xfrm>
            <a:off x="85800" y="1059900"/>
            <a:ext cx="61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a:ea typeface="Nunito"/>
                <a:cs typeface="Nunito"/>
                <a:sym typeface="Nunito"/>
              </a:rPr>
              <a:t>KOKO </a:t>
            </a:r>
            <a:r>
              <a:rPr lang="en-US">
                <a:latin typeface="Nunito"/>
                <a:ea typeface="Nunito"/>
                <a:cs typeface="Nunito"/>
                <a:sym typeface="Nunito"/>
              </a:rPr>
              <a:t>Manufacturing</a:t>
            </a:r>
            <a:r>
              <a:rPr lang="en-US">
                <a:latin typeface="Nunito"/>
                <a:ea typeface="Nunito"/>
                <a:cs typeface="Nunito"/>
                <a:sym typeface="Nunito"/>
              </a:rPr>
              <a:t> User Manual V1</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a:t>
            </a:r>
            <a:endParaRPr/>
          </a:p>
        </p:txBody>
      </p:sp>
      <p:sp>
        <p:nvSpPr>
          <p:cNvPr id="182" name="Google Shape;182;p21"/>
          <p:cNvSpPr txBox="1"/>
          <p:nvPr>
            <p:ph idx="1" type="subTitle"/>
          </p:nvPr>
        </p:nvSpPr>
        <p:spPr>
          <a:xfrm>
            <a:off x="829349" y="1003045"/>
            <a:ext cx="11274600" cy="48519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sz="1400"/>
              <a:t>The objective of this training is to ensure that the Maintenance, Assembly,Deployment and Production Engineering teams have a clear </a:t>
            </a:r>
            <a:r>
              <a:rPr lang="en-US" sz="1400"/>
              <a:t>understanding</a:t>
            </a:r>
            <a:r>
              <a:rPr lang="en-US" sz="1400"/>
              <a:t> of:</a:t>
            </a:r>
            <a:endParaRPr sz="1400"/>
          </a:p>
        </p:txBody>
      </p:sp>
      <p:sp>
        <p:nvSpPr>
          <p:cNvPr id="183" name="Google Shape;183;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idx="1" type="subTitle"/>
          </p:nvPr>
        </p:nvSpPr>
        <p:spPr>
          <a:xfrm>
            <a:off x="6650775" y="3069500"/>
            <a:ext cx="5417400" cy="34671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AutoNum type="arabicPeriod"/>
            </a:pPr>
            <a:r>
              <a:rPr lang="en-US" u="sng">
                <a:solidFill>
                  <a:schemeClr val="hlink"/>
                </a:solidFill>
                <a:hlinkClick action="ppaction://hlinksldjump" r:id="rId3"/>
              </a:rPr>
              <a:t>Abbreviations</a:t>
            </a:r>
            <a:endParaRPr/>
          </a:p>
          <a:p>
            <a:pPr indent="-381000" lvl="0" marL="457200" rtl="0" algn="l">
              <a:lnSpc>
                <a:spcPct val="100000"/>
              </a:lnSpc>
              <a:spcBef>
                <a:spcPts val="0"/>
              </a:spcBef>
              <a:spcAft>
                <a:spcPts val="0"/>
              </a:spcAft>
              <a:buSzPts val="2400"/>
              <a:buAutoNum type="arabicPeriod"/>
            </a:pPr>
            <a:r>
              <a:t/>
            </a:r>
            <a:endParaRPr sz="2100">
              <a:solidFill>
                <a:srgbClr val="000000"/>
              </a:solidFill>
              <a:latin typeface="Nunito SemiBold"/>
              <a:ea typeface="Nunito SemiBold"/>
              <a:cs typeface="Nunito SemiBold"/>
              <a:sym typeface="Nunito SemiBold"/>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5" name="Google Shape;195;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List of Abbreviations</a:t>
            </a:r>
            <a:endParaRPr/>
          </a:p>
        </p:txBody>
      </p:sp>
      <p:sp>
        <p:nvSpPr>
          <p:cNvPr id="196" name="Google Shape;196;p23"/>
          <p:cNvSpPr txBox="1"/>
          <p:nvPr>
            <p:ph idx="1" type="subTitle"/>
          </p:nvPr>
        </p:nvSpPr>
        <p:spPr>
          <a:xfrm>
            <a:off x="56774" y="1064670"/>
            <a:ext cx="11274600" cy="4851900"/>
          </a:xfrm>
          <a:prstGeom prst="rect">
            <a:avLst/>
          </a:prstGeom>
          <a:noFill/>
          <a:ln>
            <a:noFill/>
          </a:ln>
        </p:spPr>
        <p:txBody>
          <a:bodyPr anchorCtr="0" anchor="t" bIns="45700" lIns="91425" spcFirstLastPara="1" rIns="91425" wrap="square" tIns="45700">
            <a:noAutofit/>
          </a:bodyPr>
          <a:lstStyle/>
          <a:p>
            <a:pPr indent="-317500" lvl="0" marL="457200" marR="0" rtl="0" algn="l">
              <a:lnSpc>
                <a:spcPct val="90000"/>
              </a:lnSpc>
              <a:spcBef>
                <a:spcPts val="0"/>
              </a:spcBef>
              <a:spcAft>
                <a:spcPts val="0"/>
              </a:spcAft>
              <a:buSzPts val="1400"/>
              <a:buChar char="●"/>
            </a:pPr>
            <a:r>
              <a:rPr lang="en-US" sz="1400"/>
              <a:t>KP- KOKOpoint</a:t>
            </a:r>
            <a:endParaRPr sz="1400"/>
          </a:p>
        </p:txBody>
      </p:sp>
      <p:sp>
        <p:nvSpPr>
          <p:cNvPr id="197" name="Google Shape;197;p2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1 - At the the Odoo icons select ‘Manufacturing’ </a:t>
            </a:r>
            <a:endParaRPr/>
          </a:p>
        </p:txBody>
      </p:sp>
      <p:sp>
        <p:nvSpPr>
          <p:cNvPr id="204" name="Google Shape;20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05" name="Google Shape;205;p24"/>
          <p:cNvPicPr preferRelativeResize="0"/>
          <p:nvPr/>
        </p:nvPicPr>
        <p:blipFill>
          <a:blip r:embed="rId3">
            <a:alphaModFix/>
          </a:blip>
          <a:stretch>
            <a:fillRect/>
          </a:stretch>
        </p:blipFill>
        <p:spPr>
          <a:xfrm>
            <a:off x="2229800" y="1021500"/>
            <a:ext cx="8473700" cy="48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2 - Click on operations</a:t>
            </a:r>
            <a:endParaRPr/>
          </a:p>
        </p:txBody>
      </p:sp>
      <p:sp>
        <p:nvSpPr>
          <p:cNvPr id="212" name="Google Shape;212;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13" name="Google Shape;213;p25"/>
          <p:cNvPicPr preferRelativeResize="0"/>
          <p:nvPr/>
        </p:nvPicPr>
        <p:blipFill>
          <a:blip r:embed="rId3">
            <a:alphaModFix/>
          </a:blip>
          <a:stretch>
            <a:fillRect/>
          </a:stretch>
        </p:blipFill>
        <p:spPr>
          <a:xfrm>
            <a:off x="152400" y="1027743"/>
            <a:ext cx="11428476" cy="554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3 - At operations dropdown select manufacturing orders</a:t>
            </a:r>
            <a:endParaRPr/>
          </a:p>
        </p:txBody>
      </p:sp>
      <p:sp>
        <p:nvSpPr>
          <p:cNvPr id="220" name="Google Shape;220;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1" name="Google Shape;221;p26"/>
          <p:cNvPicPr preferRelativeResize="0"/>
          <p:nvPr/>
        </p:nvPicPr>
        <p:blipFill>
          <a:blip r:embed="rId3">
            <a:alphaModFix/>
          </a:blip>
          <a:stretch>
            <a:fillRect/>
          </a:stretch>
        </p:blipFill>
        <p:spPr>
          <a:xfrm>
            <a:off x="152400" y="1027743"/>
            <a:ext cx="11244522" cy="52342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4 - Click on the create button</a:t>
            </a:r>
            <a:endParaRPr/>
          </a:p>
        </p:txBody>
      </p:sp>
      <p:sp>
        <p:nvSpPr>
          <p:cNvPr id="228" name="Google Shape;228;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9" name="Google Shape;229;p27"/>
          <p:cNvPicPr preferRelativeResize="0"/>
          <p:nvPr/>
        </p:nvPicPr>
        <p:blipFill>
          <a:blip r:embed="rId3">
            <a:alphaModFix/>
          </a:blip>
          <a:stretch>
            <a:fillRect/>
          </a:stretch>
        </p:blipFill>
        <p:spPr>
          <a:xfrm>
            <a:off x="152400" y="1027743"/>
            <a:ext cx="11428476" cy="54170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